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73" r:id="rId3"/>
    <p:sldId id="274" r:id="rId4"/>
    <p:sldId id="303" r:id="rId5"/>
    <p:sldId id="278" r:id="rId6"/>
    <p:sldId id="304" r:id="rId7"/>
    <p:sldId id="305" r:id="rId8"/>
    <p:sldId id="280" r:id="rId9"/>
    <p:sldId id="306" r:id="rId10"/>
    <p:sldId id="309" r:id="rId11"/>
    <p:sldId id="307" r:id="rId12"/>
    <p:sldId id="30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263183480739109E-2"/>
          <c:y val="0.19233595800524933"/>
          <c:w val="0.76087871828521492"/>
          <c:h val="0.73974846894138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7.3791661542245727E-3"/>
                  <c:y val="-5.71020699500356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758332308449145E-2"/>
                  <c:y val="-5.71020699500367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начало года</c:v>
                </c:pt>
                <c:pt idx="1">
                  <c:v>конец года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начало года</c:v>
                </c:pt>
                <c:pt idx="1">
                  <c:v>конец года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0.6</c:v>
                </c:pt>
                <c:pt idx="1">
                  <c:v>0.8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0569425654901E-2"/>
                  <c:y val="-2.8551034975018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677776411265481E-2"/>
                  <c:y val="-8.56531049250545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начало года</c:v>
                </c:pt>
                <c:pt idx="1">
                  <c:v>конец года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0.4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066631984"/>
        <c:axId val="-1066645584"/>
        <c:axId val="0"/>
      </c:bar3DChart>
      <c:catAx>
        <c:axId val="-1066631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-1066645584"/>
        <c:crosses val="autoZero"/>
        <c:auto val="1"/>
        <c:lblAlgn val="ctr"/>
        <c:lblOffset val="100"/>
        <c:noMultiLvlLbl val="0"/>
      </c:catAx>
      <c:valAx>
        <c:axId val="-10666455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low"/>
        <c:txPr>
          <a:bodyPr/>
          <a:lstStyle/>
          <a:p>
            <a:pPr>
              <a:defRPr sz="1600"/>
            </a:pPr>
            <a:endParaRPr lang="ru-RU"/>
          </a:p>
        </c:txPr>
        <c:crossAx val="-106663198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32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5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35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5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26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0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28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3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1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A261718-EBF8-48CE-907E-2ED52CD386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19.11.2020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9CAD82-EA71-4315-8E56-5B0DB798805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35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2-tub-ru.yandex.net/i?id=664432be92e81f8078d71f389fe57a6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6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2446" y="4509120"/>
            <a:ext cx="4516017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МБДОУ </a:t>
            </a:r>
            <a:b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«Сказка»</a:t>
            </a:r>
            <a:b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Ольга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ячеславовна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476672"/>
            <a:ext cx="8784976" cy="3528392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опыта </a:t>
            </a:r>
            <a:r>
              <a:rPr lang="ru-RU" sz="39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 </a:t>
            </a:r>
            <a:r>
              <a:rPr lang="ru-RU" sz="39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9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РМО </a:t>
            </a:r>
            <a:r>
              <a:rPr lang="ru-RU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воспитателей </a:t>
            </a:r>
            <a:r>
              <a:rPr lang="ru-RU" sz="3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Коношского</a:t>
            </a:r>
            <a:r>
              <a:rPr lang="ru-RU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по теме самообразования  </a:t>
            </a:r>
          </a:p>
          <a:p>
            <a:pPr marL="45720" indent="0" algn="ctr">
              <a:buNone/>
            </a:pPr>
            <a:r>
              <a:rPr lang="ru-RU" sz="41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4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интеллектуальных способностей у детей старшего дошкольного возраста с </a:t>
            </a:r>
            <a:r>
              <a:rPr lang="ru-RU" sz="41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развивающих </a:t>
            </a:r>
            <a:r>
              <a:rPr lang="ru-RU" sz="4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 </a:t>
            </a:r>
            <a:r>
              <a:rPr lang="ru-RU" sz="41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</a:t>
            </a:r>
            <a:r>
              <a:rPr lang="ru-RU" sz="4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1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Воскобовича</a:t>
            </a:r>
            <a:r>
              <a:rPr lang="ru-RU" sz="4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45720" indent="0">
              <a:buNone/>
            </a:pPr>
            <a:endParaRPr lang="ru-RU" sz="4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4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75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064896" cy="54726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развивающих игр В.В. </a:t>
            </a:r>
            <a:r>
              <a:rPr lang="ru-RU" sz="28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Воскобовича</a:t>
            </a: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pPr marL="45720" indent="0" algn="ctr">
              <a:buNone/>
            </a:pP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Широкий возрастной диапазон участников игр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Многофункциональность развивающих игр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Вариативность игровых заданий и упражнений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Творческий потенциал каждой игры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136" y="4398303"/>
            <a:ext cx="3021250" cy="2261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4" y="3847811"/>
            <a:ext cx="3085952" cy="2314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95" y="3285629"/>
            <a:ext cx="2177574" cy="32772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3198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 flipV="1">
            <a:off x="611560" y="5805263"/>
            <a:ext cx="7776864" cy="360039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143054"/>
            <a:ext cx="2547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797976"/>
            <a:ext cx="3432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Аналитико-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иагностический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методической литературы, дидактического материала, составление плана работы, создание развивающей предметно-пространственной среды, консультации)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080" y="914236"/>
            <a:ext cx="32959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3.Заключительный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ониторинг, открытый показ НОД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родителей, педагогов)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7026" y="3212041"/>
            <a:ext cx="777686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2. Основной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программы по дополнительному образованию детей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Познавайка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старшего дошкольного возраста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коррекция и развитие познавательной сферы у детей старшего дошкольного возраста  с помощью развивающих игр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В.В.Воскобовича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820387" y="686061"/>
            <a:ext cx="458251" cy="3864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761884" y="686061"/>
            <a:ext cx="401063" cy="4336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499992" y="741730"/>
            <a:ext cx="8385" cy="13793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497946" y="3644537"/>
            <a:ext cx="2046" cy="6207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08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064896" cy="54726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Обучать детей основным логическим операциям: анализу, синтезу, сравнению, обобщени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классификации,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сериации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познавательные процессы: внимание, память , мышление, воображение, восприятие. </a:t>
            </a:r>
          </a:p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мелкую моторику рук, ориентировку в пространстве.</a:t>
            </a:r>
          </a:p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стремление к преодолению трудностей, уверенность в себе, желание прийти на помощь.  </a:t>
            </a:r>
          </a:p>
          <a:p>
            <a:pPr marL="45720" indent="0"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составления комплексов занятий состоит из трех частей:</a:t>
            </a:r>
          </a:p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Подготовительная (ритуал приветствия)</a:t>
            </a:r>
          </a:p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Основная (игры, упражнения)</a:t>
            </a:r>
          </a:p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Заключительная (релаксация, ритуал прощания) </a:t>
            </a:r>
          </a:p>
          <a:p>
            <a:pPr marL="45720" indent="0"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21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" y="-344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285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70432" cy="3945592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игры В.В.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Воскобовича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45720" indent="0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«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Игровизор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    «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Геоконт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Геовизор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(координация движения, ориентировка в                ( знания о геометрических фигурах, их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ространстве, развитие мелкой моторики)              структуре, размерах; конструирование 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по схеме)  </a:t>
            </a:r>
          </a:p>
          <a:p>
            <a:pPr marL="4572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" y="2721273"/>
            <a:ext cx="3453793" cy="3453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140968"/>
            <a:ext cx="3438504" cy="3438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855" y="3611294"/>
            <a:ext cx="2931665" cy="31587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841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" y="-344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285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70432" cy="3945592"/>
          </a:xfrm>
        </p:spPr>
        <p:txBody>
          <a:bodyPr/>
          <a:lstStyle/>
          <a:p>
            <a:pPr marL="4572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«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Шнур-затейник»               «Квадрат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Воскобовича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(ориентировка в пространстве, развитие        ( развитие внимания, памяти, пространственного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елкой моторики, внимания)                              воображения, мелкой моторики)</a:t>
            </a:r>
          </a:p>
          <a:p>
            <a:pPr marL="45720" indent="0">
              <a:buNone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  <a:p>
            <a:pPr marL="4572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L:\картинки кр зеркало\P10602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69519"/>
            <a:ext cx="3661494" cy="4881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:\картинки кр зеркало\P10602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44" y="1700808"/>
            <a:ext cx="3642440" cy="48564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00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" y="-344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285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70432" cy="3945592"/>
          </a:xfrm>
        </p:spPr>
        <p:txBody>
          <a:bodyPr/>
          <a:lstStyle/>
          <a:p>
            <a:pPr marL="4572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«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Волшебная восьмерка»                       «Чудо соты»    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развитие памяти, мышления, внимания,                 (развитие пространственного мышления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координации «глаз-рук»)                                             и воображения)</a:t>
            </a:r>
          </a:p>
          <a:p>
            <a:pPr marL="45720" indent="0">
              <a:buNone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  <a:p>
            <a:pPr marL="4572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9" y="1772816"/>
            <a:ext cx="4121465" cy="4032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279" y="2369329"/>
            <a:ext cx="4201999" cy="4201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1209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" y="-3426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4343" y="760499"/>
            <a:ext cx="3443432" cy="761878"/>
          </a:xfrm>
        </p:spPr>
        <p:txBody>
          <a:bodyPr/>
          <a:lstStyle/>
          <a:p>
            <a:pPr marL="0" indent="0" algn="ctr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L:\картинки кр зеркало\P10602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928370"/>
            <a:ext cx="5239338" cy="39296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2" descr="L:\картинки кр зеркало\P10602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9" y="149545"/>
            <a:ext cx="5142343" cy="3856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01657" y="935142"/>
            <a:ext cx="3665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Коврограф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«Ларчик»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8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" y="-344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285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70432" cy="3945592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«Развивающая предметно-пространственная среда</a:t>
            </a:r>
          </a:p>
          <a:p>
            <a:pPr marL="4572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«Фиолетовый лес»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(ознакомление с окружающим миром, развитие к способности анализу, сравнению, обобщению,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сериации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                   </a:t>
            </a:r>
          </a:p>
          <a:p>
            <a:pPr marL="4572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:\картинки кр зеркало\P10602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" y="1987758"/>
            <a:ext cx="4533423" cy="34000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678" y="1681053"/>
            <a:ext cx="3255068" cy="27591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963" y="4352488"/>
            <a:ext cx="2143125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621" y="4206240"/>
            <a:ext cx="2513488" cy="241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9616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" y="-344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285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70432" cy="3945592"/>
          </a:xfrm>
        </p:spPr>
        <p:txBody>
          <a:bodyPr/>
          <a:lstStyle/>
          <a:p>
            <a:pPr marL="4572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этап - Заключительный</a:t>
            </a:r>
          </a:p>
          <a:p>
            <a:pPr marL="4572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Мониторинг развития познавательной сферы</a:t>
            </a:r>
          </a:p>
          <a:p>
            <a:pPr marL="4572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у детей старшего дошкольного возраста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345149045"/>
              </p:ext>
            </p:extLst>
          </p:nvPr>
        </p:nvGraphicFramePr>
        <p:xfrm>
          <a:off x="1187624" y="1196752"/>
          <a:ext cx="741682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000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285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70432" cy="3945592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Открытый показ НОД для родителей и педагогов</a:t>
            </a:r>
          </a:p>
          <a:p>
            <a:pPr marL="4572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«Путешествие в сказочный лес»</a:t>
            </a:r>
          </a:p>
          <a:p>
            <a:pPr marL="45720" indent="0" algn="ctr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</a:p>
          <a:p>
            <a:pPr marL="4572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User\Desktop\Новая папка (5)\IMG_20171005_0931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70" y="3501008"/>
            <a:ext cx="2706335" cy="3189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C:\Users\User\Desktop\Новая папка (5)\IMG_20171005_09281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07469"/>
            <a:ext cx="2538044" cy="32638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 descr="C:\Users\User\Desktop\Новая папка (5)\P107013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35" y="3943464"/>
            <a:ext cx="3455601" cy="2701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 descr="C:\Users\User\Desktop\Новая папка (5)\P107010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4" y="1258915"/>
            <a:ext cx="3425406" cy="25170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698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2859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70432" cy="3945592"/>
          </a:xfrm>
        </p:spPr>
        <p:txBody>
          <a:bodyPr/>
          <a:lstStyle/>
          <a:p>
            <a:pPr marL="4572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972" y="4166986"/>
            <a:ext cx="2513488" cy="241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777" y="2233444"/>
            <a:ext cx="3550354" cy="26627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62060"/>
            <a:ext cx="2518417" cy="25184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4362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403</Words>
  <Application>Microsoft Office PowerPoint</Application>
  <PresentationFormat>Экран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Georgia</vt:lpstr>
      <vt:lpstr>Times New Roman</vt:lpstr>
      <vt:lpstr>Trebuchet MS</vt:lpstr>
      <vt:lpstr>Воздушный поток</vt:lpstr>
      <vt:lpstr>Педагог-психолог МБДОУ  детский сад «Сказка» Тарасова Ольга Вячеславовна</vt:lpstr>
      <vt:lpstr>Презентация PowerPoint</vt:lpstr>
      <vt:lpstr>Презентация PowerPoint</vt:lpstr>
      <vt:lpstr>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XTreme.ws</dc:creator>
  <cp:lastModifiedBy>User</cp:lastModifiedBy>
  <cp:revision>221</cp:revision>
  <dcterms:created xsi:type="dcterms:W3CDTF">2014-05-17T18:59:42Z</dcterms:created>
  <dcterms:modified xsi:type="dcterms:W3CDTF">2020-11-19T05:40:07Z</dcterms:modified>
</cp:coreProperties>
</file>